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3122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Jim Nightshade" panose="03020506000000020000" pitchFamily="66" charset="0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2"/>
  </p:normalViewPr>
  <p:slideViewPr>
    <p:cSldViewPr snapToGrid="0">
      <p:cViewPr varScale="1">
        <p:scale>
          <a:sx n="115" d="100"/>
          <a:sy n="115" d="100"/>
        </p:scale>
        <p:origin x="210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3963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374024242_0_0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g103740242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37402424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" name="Google Shape;184;g10374024242_0_4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10374024242_0_41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374024242_0_1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2" name="Google Shape;192;g10374024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37402424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g10374024242_0_48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g10374024242_0_48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374024242_0_2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1" name="Google Shape;211;g1037402424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966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501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843963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ZlV4qY08QU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Plb5Rc9meM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266700" y="6019800"/>
            <a:ext cx="8610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2514600" y="2209800"/>
            <a:ext cx="33810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www.projecthealingwaters.org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40"/>
          </a:schemeClr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B5A47-19EC-2A4D-B7E4-EC145D2F8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4" t="937" r="12559" b="8154"/>
          <a:stretch/>
        </p:blipFill>
        <p:spPr>
          <a:xfrm>
            <a:off x="0" y="0"/>
            <a:ext cx="9144000" cy="68790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A67F35-2744-464F-83AF-990FED2A0021}"/>
              </a:ext>
            </a:extLst>
          </p:cNvPr>
          <p:cNvSpPr/>
          <p:nvPr/>
        </p:nvSpPr>
        <p:spPr>
          <a:xfrm>
            <a:off x="1" y="-13036"/>
            <a:ext cx="9144000" cy="6871036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Google Shape;175;p23"/>
          <p:cNvSpPr txBox="1">
            <a:spLocks noGrp="1"/>
          </p:cNvSpPr>
          <p:nvPr>
            <p:ph type="ctrTitle"/>
          </p:nvPr>
        </p:nvSpPr>
        <p:spPr>
          <a:xfrm>
            <a:off x="0" y="-13036"/>
            <a:ext cx="9144000" cy="1470000"/>
          </a:xfrm>
          <a:prstGeom prst="rect">
            <a:avLst/>
          </a:prstGeom>
          <a:solidFill>
            <a:srgbClr val="007647">
              <a:alpha val="6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dirty="0">
                <a:solidFill>
                  <a:schemeClr val="lt1"/>
                </a:solidFill>
              </a:rPr>
              <a:t>[program name]</a:t>
            </a:r>
            <a:endParaRPr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1"/>
          </p:nvPr>
        </p:nvSpPr>
        <p:spPr>
          <a:xfrm>
            <a:off x="1819675" y="1918625"/>
            <a:ext cx="3634200" cy="1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 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600" dirty="0">
              <a:solidFill>
                <a:schemeClr val="lt1"/>
              </a:solidFill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178" name="Google Shape;178;p23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8637" y="6469063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778150" y="1971275"/>
            <a:ext cx="5976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593450" y="1844721"/>
            <a:ext cx="7772400" cy="403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[activities]</a:t>
            </a: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[location]</a:t>
            </a: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[meeting time(s)]</a:t>
            </a: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[contact info]</a:t>
            </a: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0" y="5945283"/>
            <a:ext cx="9144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Our volunteers are teaching classes on an on-going, long term basis.  </a:t>
            </a:r>
            <a:endParaRPr sz="21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It is much more than a one day fishing trip.</a:t>
            </a:r>
            <a:endParaRPr sz="21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[Insert local pictures]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40"/>
          </a:schemeClr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03720-320E-CB4D-8311-F77B0099E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0" t="23329" r="1079" b="1560"/>
          <a:stretch/>
        </p:blipFill>
        <p:spPr>
          <a:xfrm>
            <a:off x="-61993" y="-10510"/>
            <a:ext cx="9205993" cy="6889473"/>
          </a:xfrm>
          <a:prstGeom prst="rect">
            <a:avLst/>
          </a:prstGeom>
        </p:spPr>
      </p:pic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0" y="-10510"/>
            <a:ext cx="9144000" cy="1470000"/>
          </a:xfrm>
          <a:prstGeom prst="rect">
            <a:avLst/>
          </a:prstGeom>
          <a:solidFill>
            <a:srgbClr val="007647">
              <a:alpha val="6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dirty="0">
                <a:solidFill>
                  <a:schemeClr val="lt1"/>
                </a:solidFill>
              </a:rPr>
              <a:t>[program name]</a:t>
            </a:r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197" name="Google Shape;197;p25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7899" y="6458430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778150" y="1971275"/>
            <a:ext cx="5976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419986" y="1971275"/>
            <a:ext cx="6334164" cy="405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[local information]</a:t>
            </a: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[local testimonial]</a:t>
            </a: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-10633" y="6181763"/>
            <a:ext cx="9144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100" b="1" dirty="0">
                <a:solidFill>
                  <a:schemeClr val="bg1"/>
                </a:solidFill>
              </a:rPr>
              <a:t>Healing Those Who Serve</a:t>
            </a:r>
            <a:endParaRPr sz="21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[Insert local pictures]</a:t>
            </a:r>
            <a:endParaRPr dirty="0"/>
          </a:p>
        </p:txBody>
      </p:sp>
      <p:sp>
        <p:nvSpPr>
          <p:cNvPr id="208" name="Google Shape;208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40"/>
          </a:schemeClr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D54895-02D2-6B4C-904B-B57477E83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2742"/>
          <a:stretch/>
        </p:blipFill>
        <p:spPr bwMode="auto">
          <a:xfrm>
            <a:off x="0" y="18494"/>
            <a:ext cx="9169400" cy="68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Google Shape;213;p27"/>
          <p:cNvSpPr txBox="1">
            <a:spLocks noGrp="1"/>
          </p:cNvSpPr>
          <p:nvPr>
            <p:ph type="ctrTitle"/>
          </p:nvPr>
        </p:nvSpPr>
        <p:spPr>
          <a:xfrm>
            <a:off x="0" y="18494"/>
            <a:ext cx="9144000" cy="1470000"/>
          </a:xfrm>
          <a:prstGeom prst="rect">
            <a:avLst/>
          </a:prstGeom>
          <a:solidFill>
            <a:srgbClr val="007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dirty="0">
                <a:solidFill>
                  <a:schemeClr val="lt1"/>
                </a:solidFill>
              </a:rPr>
              <a:t>[program name]</a:t>
            </a:r>
            <a:endParaRPr dirty="0"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1977000" y="2799950"/>
            <a:ext cx="5190000" cy="28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 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600" dirty="0">
              <a:solidFill>
                <a:schemeClr val="lt1"/>
              </a:solidFill>
            </a:endParaRP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216" name="Google Shape;216;p27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9798" y="6458430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778150" y="1971275"/>
            <a:ext cx="5976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361335" y="1854306"/>
            <a:ext cx="7868265" cy="415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[additional local information]</a:t>
            </a: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0" y="6144507"/>
            <a:ext cx="9144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100" b="1" dirty="0">
                <a:solidFill>
                  <a:schemeClr val="bg1"/>
                </a:solidFill>
              </a:rPr>
              <a:t>Healing Those Who Serve</a:t>
            </a:r>
            <a:endParaRPr sz="21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39"/>
          </a:schemeClr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>
            <a:spLocks noGrp="1"/>
          </p:cNvSpPr>
          <p:nvPr>
            <p:ph type="ctrTitle"/>
          </p:nvPr>
        </p:nvSpPr>
        <p:spPr>
          <a:xfrm>
            <a:off x="0" y="3247697"/>
            <a:ext cx="9143999" cy="1470000"/>
          </a:xfrm>
          <a:prstGeom prst="rect">
            <a:avLst/>
          </a:prstGeom>
          <a:solidFill>
            <a:srgbClr val="007647">
              <a:alpha val="6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FFFFFF"/>
                </a:solidFill>
              </a:rPr>
              <a:t>Our Work Continues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381000" y="1752600"/>
            <a:ext cx="4953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227" name="Google Shape;227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228" name="Google Shape;228;p28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410" y="6442899"/>
            <a:ext cx="1487487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/>
        </p:nvSpPr>
        <p:spPr>
          <a:xfrm>
            <a:off x="266700" y="6019800"/>
            <a:ext cx="8610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 txBox="1"/>
          <p:nvPr/>
        </p:nvSpPr>
        <p:spPr>
          <a:xfrm>
            <a:off x="2514600" y="2209800"/>
            <a:ext cx="33810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www.projecthealingwaters.org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 descr="_MJR82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/>
        </p:nvSpPr>
        <p:spPr>
          <a:xfrm>
            <a:off x="1756350" y="2709200"/>
            <a:ext cx="5623200" cy="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www.projecthealingwaters.org</a:t>
            </a:r>
            <a:endParaRPr sz="2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2057400" y="1828800"/>
            <a:ext cx="5181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0"/>
          <p:cNvSpPr txBox="1">
            <a:spLocks noGrp="1"/>
          </p:cNvSpPr>
          <p:nvPr>
            <p:ph type="sldNum" idx="12"/>
          </p:nvPr>
        </p:nvSpPr>
        <p:spPr>
          <a:xfrm>
            <a:off x="8458200" y="6245225"/>
            <a:ext cx="228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 sz="800">
                <a:solidFill>
                  <a:srgbClr val="FFFFFF"/>
                </a:solidFill>
              </a:rPr>
              <a:t>17</a:t>
            </a:fld>
            <a:endParaRPr sz="800" dirty="0">
              <a:solidFill>
                <a:srgbClr val="FFFFFF"/>
              </a:solidFill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6350" y="476850"/>
            <a:ext cx="5623349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1;p30">
            <a:extLst>
              <a:ext uri="{FF2B5EF4-FFF2-40B4-BE49-F238E27FC236}">
                <a16:creationId xmlns:a16="http://schemas.microsoft.com/office/drawing/2014/main" id="{E12B7985-D845-6548-9904-A6DE1675BAF4}"/>
              </a:ext>
            </a:extLst>
          </p:cNvPr>
          <p:cNvSpPr txBox="1"/>
          <p:nvPr/>
        </p:nvSpPr>
        <p:spPr>
          <a:xfrm>
            <a:off x="1756350" y="3664743"/>
            <a:ext cx="56232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i="1" dirty="0">
                <a:solidFill>
                  <a:schemeClr val="lt1"/>
                </a:solidFill>
              </a:rPr>
              <a:t>[insert contact information] </a:t>
            </a:r>
            <a:endParaRPr sz="22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3E6A3C-7A7F-5040-8AE3-9540084648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descr="VA Voluntary Service Next Gen Volunteers:  What’s Your Why?">
            <a:hlinkClick r:id="" action="ppaction://media"/>
            <a:extLst>
              <a:ext uri="{FF2B5EF4-FFF2-40B4-BE49-F238E27FC236}">
                <a16:creationId xmlns:a16="http://schemas.microsoft.com/office/drawing/2014/main" id="{2AA8AC0A-08ED-0A42-9DB1-483A8B4358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32" y="756744"/>
            <a:ext cx="9133768" cy="51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00"/>
          </a:schemeClr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266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  <a:prstGeom prst="rect">
            <a:avLst/>
          </a:prstGeom>
          <a:solidFill>
            <a:srgbClr val="007647">
              <a:alpha val="6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dirty="0">
                <a:solidFill>
                  <a:schemeClr val="lt1"/>
                </a:solidFill>
              </a:rPr>
              <a:t>Mission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317938" y="2362200"/>
            <a:ext cx="4953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Dedicated to the physical and emotional rehabilitation of disabled active military service personnel and veterans through fly fishing, fly tying, education and outings.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endParaRPr sz="2600"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115" name="Google Shape;115;p16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4900" y="6463975"/>
            <a:ext cx="1487487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39"/>
          </a:schemeClr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ctrTitle"/>
          </p:nvPr>
        </p:nvSpPr>
        <p:spPr>
          <a:xfrm>
            <a:off x="0" y="5580"/>
            <a:ext cx="9144000" cy="1470025"/>
          </a:xfrm>
          <a:prstGeom prst="rect">
            <a:avLst/>
          </a:prstGeom>
          <a:solidFill>
            <a:srgbClr val="007647">
              <a:alpha val="6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dirty="0">
                <a:solidFill>
                  <a:schemeClr val="lt1"/>
                </a:solidFill>
              </a:rPr>
              <a:t>Program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685800" y="1773350"/>
            <a:ext cx="4953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800" b="1" dirty="0">
                <a:solidFill>
                  <a:srgbClr val="000000"/>
                </a:solidFill>
                <a:highlight>
                  <a:srgbClr val="D9D9D9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dirty="0">
              <a:solidFill>
                <a:srgbClr val="000000"/>
              </a:solidFill>
              <a:highlight>
                <a:srgbClr val="D9D9D9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endParaRPr sz="2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dirty="0"/>
              <a:t>.</a:t>
            </a:r>
            <a:endParaRPr sz="2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endParaRPr sz="2600"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124" name="Google Shape;124;p17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410" y="6442898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685800" y="1846775"/>
            <a:ext cx="7772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continuum of care</a:t>
            </a:r>
            <a:endParaRPr sz="4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Fly Fishing education</a:t>
            </a: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Fly Tying</a:t>
            </a: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Fly Rod Building</a:t>
            </a: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Outings</a:t>
            </a: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-"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sz="3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39"/>
          </a:schemeClr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l="14300" r="14301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007647">
              <a:alpha val="6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dirty="0">
                <a:solidFill>
                  <a:schemeClr val="lt1"/>
                </a:solidFill>
              </a:rPr>
              <a:t>Partners</a:t>
            </a:r>
            <a:endParaRPr dirty="0"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1"/>
          </p:nvPr>
        </p:nvSpPr>
        <p:spPr>
          <a:xfrm>
            <a:off x="338959" y="1977388"/>
            <a:ext cx="6639000" cy="4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 dirty="0">
                <a:solidFill>
                  <a:schemeClr val="lt1"/>
                </a:solidFill>
              </a:rPr>
              <a:t>U.S. Department of Veteran Affairs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 dirty="0">
                <a:solidFill>
                  <a:schemeClr val="lt1"/>
                </a:solidFill>
              </a:rPr>
              <a:t>Fly Fishers International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 dirty="0">
                <a:solidFill>
                  <a:schemeClr val="lt1"/>
                </a:solidFill>
              </a:rPr>
              <a:t>Trout Unlimited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 dirty="0">
                <a:solidFill>
                  <a:schemeClr val="lt1"/>
                </a:solidFill>
              </a:rPr>
              <a:t>Independent Clubs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 dirty="0">
                <a:solidFill>
                  <a:schemeClr val="lt1"/>
                </a:solidFill>
              </a:rPr>
              <a:t>Fly Shops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US" sz="2400" b="1" dirty="0">
                <a:solidFill>
                  <a:schemeClr val="lt1"/>
                </a:solidFill>
              </a:rPr>
              <a:t>Communities throughout the U.S.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endParaRPr sz="2600"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134" name="Google Shape;134;p18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1413" y="6432388"/>
            <a:ext cx="1487487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60916-28F5-DD4E-9ECB-5177C09C52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nline Media 2" descr="Disabled Veterans Help Each Other Heal Through Fly Fishing">
            <a:hlinkClick r:id="" action="ppaction://media"/>
            <a:extLst>
              <a:ext uri="{FF2B5EF4-FFF2-40B4-BE49-F238E27FC236}">
                <a16:creationId xmlns:a16="http://schemas.microsoft.com/office/drawing/2014/main" id="{3E4A69D2-0A94-EC44-9DFD-CAD5CBEFA6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14288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31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039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5440" y="1966837"/>
            <a:ext cx="6153124" cy="41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rgbClr val="007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dirty="0">
                <a:solidFill>
                  <a:schemeClr val="lt1"/>
                </a:solidFill>
              </a:rPr>
              <a:t>Locations</a:t>
            </a:r>
            <a:endParaRPr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1819675" y="1918625"/>
            <a:ext cx="3634200" cy="17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400" b="1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 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600" dirty="0">
              <a:solidFill>
                <a:schemeClr val="lt1"/>
              </a:solidFill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150" name="Google Shape;150;p20" descr="PHWFFlogo_whit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1697" y="6469063"/>
            <a:ext cx="1487487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778150" y="1971275"/>
            <a:ext cx="5976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85800" y="1738650"/>
            <a:ext cx="7772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48 STATES        200+ PROGRAMS</a:t>
            </a:r>
            <a:endParaRPr sz="30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0" y="5968750"/>
            <a:ext cx="9144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volunteers are teaching classes on an on-going, long term basis.  </a:t>
            </a:r>
            <a:endParaRPr sz="21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much more than a one day fishing trip</a:t>
            </a:r>
            <a:endParaRPr sz="21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[Insert local pictures]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235</Words>
  <Application>Microsoft Macintosh PowerPoint</Application>
  <PresentationFormat>On-screen Show (4:3)</PresentationFormat>
  <Paragraphs>82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Jim Nightshade</vt:lpstr>
      <vt:lpstr>Calibri</vt:lpstr>
      <vt:lpstr>Arial</vt:lpstr>
      <vt:lpstr>Verdana</vt:lpstr>
      <vt:lpstr>Default Design</vt:lpstr>
      <vt:lpstr>PowerPoint Presentation</vt:lpstr>
      <vt:lpstr>PowerPoint Presentation</vt:lpstr>
      <vt:lpstr>Mission</vt:lpstr>
      <vt:lpstr>Program</vt:lpstr>
      <vt:lpstr>Partners</vt:lpstr>
      <vt:lpstr>PowerPoint Presentation</vt:lpstr>
      <vt:lpstr>Locations</vt:lpstr>
      <vt:lpstr>PowerPoint Presentation</vt:lpstr>
      <vt:lpstr>[Insert local pictures]</vt:lpstr>
      <vt:lpstr>[program name]</vt:lpstr>
      <vt:lpstr>[Insert local pictures]</vt:lpstr>
      <vt:lpstr>[program name]</vt:lpstr>
      <vt:lpstr>[Insert local pictures]</vt:lpstr>
      <vt:lpstr>[program name]</vt:lpstr>
      <vt:lpstr>Our Work Continues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Ross Benincasa</cp:lastModifiedBy>
  <cp:revision>5</cp:revision>
  <dcterms:modified xsi:type="dcterms:W3CDTF">2022-03-24T11:52:18Z</dcterms:modified>
</cp:coreProperties>
</file>