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C"/>
    <a:srgbClr val="B81319"/>
    <a:srgbClr val="007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snapToObjects="1">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B5464-6B12-8E41-85B7-FF7E6AD57932}" type="datetimeFigureOut">
              <a:rPr lang="en-US" smtClean="0"/>
              <a:t>4/6/2022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C9D2E-7461-DC48-8852-8808126A0407}" type="slidenum">
              <a:rPr lang="en-US" smtClean="0"/>
              <a:t>‹#›</a:t>
            </a:fld>
            <a:endParaRPr lang="en-US"/>
          </a:p>
        </p:txBody>
      </p:sp>
    </p:spTree>
    <p:extLst>
      <p:ext uri="{BB962C8B-B14F-4D97-AF65-F5344CB8AC3E}">
        <p14:creationId xmlns:p14="http://schemas.microsoft.com/office/powerpoint/2010/main" val="255847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AC9D2E-7461-DC48-8852-8808126A0407}" type="slidenum">
              <a:rPr lang="en-US" smtClean="0"/>
              <a:t>1</a:t>
            </a:fld>
            <a:endParaRPr lang="en-US"/>
          </a:p>
        </p:txBody>
      </p:sp>
    </p:spTree>
    <p:extLst>
      <p:ext uri="{BB962C8B-B14F-4D97-AF65-F5344CB8AC3E}">
        <p14:creationId xmlns:p14="http://schemas.microsoft.com/office/powerpoint/2010/main" val="329570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14A6-044B-404A-8618-C4D630A7E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4C694-3736-5146-822B-02DB9B6D4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78F88A-C40F-8C4E-B563-3F178A2B706C}"/>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DF45A06E-7AC6-ED40-8998-D8B73CF9D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6A350-9A87-7B44-A93B-F25EB0E2717F}"/>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164592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0F48-A778-2247-9AAD-BDF14AF499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57DFD-EA88-3040-BED1-A017DD084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369A5-A96F-C742-B81A-7BEB01379E4E}"/>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C90C87A4-8455-6443-AA70-FA163D148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58A2A-8D2F-0B4A-9B60-3BB028F39067}"/>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75797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844AA-F430-F54D-86C7-7AB7EA3F3D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102197-A91D-224E-8D0B-CFECE46E9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2B25-DED9-2746-884D-B97FEFF8743E}"/>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80F91149-8835-5648-9270-40E66E247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DC3BE-F9F4-2149-96B5-9FD0A570430C}"/>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408430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1473-1162-E949-954A-F6F6C7646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A9C05-4030-D247-A794-6601425629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E89CE-74C5-B24B-9A82-253FE19139B7}"/>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9B529363-3A39-8846-88E0-2CF0C9C81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E1B70-FD15-E74B-81C4-516E96724C85}"/>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261802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1B4F-3D94-0044-8068-2FA7633F5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593390-5C61-5148-8034-0BB437259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E2529-A8D8-1B47-8003-DDD30802C9F9}"/>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0973C118-3C21-4F42-91CA-1660FBB06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45C9F-52AA-4346-B61F-F5E76A2D9145}"/>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38935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003B-B70A-F84E-88E0-1AE2704E0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73FD61-A7E2-844A-83FD-BAA9FF1C24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F1E77-0411-574B-A4B3-C5C9E7D9A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DBE41B-126C-FA42-9A52-154D17097747}"/>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6" name="Footer Placeholder 5">
            <a:extLst>
              <a:ext uri="{FF2B5EF4-FFF2-40B4-BE49-F238E27FC236}">
                <a16:creationId xmlns:a16="http://schemas.microsoft.com/office/drawing/2014/main" id="{E48984D5-732A-DB44-B144-AD8416FF8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C1828-CB09-6345-A282-B5DECD410734}"/>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294611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0BDD-1420-4641-8948-26D1F70F8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B6D53E-5836-FD44-A02F-C0461AC26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003AF6-F43B-134D-9960-6AD66363C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BA7186-2F24-CC48-8A66-90C2B186A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925BBF-AE9D-974B-BDFF-22D4C5A0B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52697B-8BE8-4846-942E-3B9A732AEFCA}"/>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8" name="Footer Placeholder 7">
            <a:extLst>
              <a:ext uri="{FF2B5EF4-FFF2-40B4-BE49-F238E27FC236}">
                <a16:creationId xmlns:a16="http://schemas.microsoft.com/office/drawing/2014/main" id="{60FB21E4-5478-3744-9132-81A58B38DF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B4506C-DE3D-AD4F-9519-AC35D642F519}"/>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84598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E5B4-2D0D-E94A-9A90-C8EF99F555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05CC4-0D58-544D-BC59-AD19C8F2C140}"/>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4" name="Footer Placeholder 3">
            <a:extLst>
              <a:ext uri="{FF2B5EF4-FFF2-40B4-BE49-F238E27FC236}">
                <a16:creationId xmlns:a16="http://schemas.microsoft.com/office/drawing/2014/main" id="{AE024085-F354-E444-8F78-D426747DE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99DB30-2417-0041-9CD3-C5AA7A547A3C}"/>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112911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3E330-F4BA-5C4E-9563-A519547546E9}"/>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3" name="Footer Placeholder 2">
            <a:extLst>
              <a:ext uri="{FF2B5EF4-FFF2-40B4-BE49-F238E27FC236}">
                <a16:creationId xmlns:a16="http://schemas.microsoft.com/office/drawing/2014/main" id="{B28BB5F6-6B62-654A-B761-F50E2D81C1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ABC7F-F642-DC40-8C9B-1DE48BBE7B28}"/>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399773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A425-674D-5A41-A9C8-03F59A4E8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FF92C-FE90-2245-A1AB-AC27B7D21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EEA17-B453-004F-BA63-7D307F7C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8F6A8-A698-5340-90CB-D10F699161E5}"/>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6" name="Footer Placeholder 5">
            <a:extLst>
              <a:ext uri="{FF2B5EF4-FFF2-40B4-BE49-F238E27FC236}">
                <a16:creationId xmlns:a16="http://schemas.microsoft.com/office/drawing/2014/main" id="{4DAB1E8D-697A-2E49-9667-23C4E0608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C615D-1226-3040-B751-871BB6BF94C2}"/>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158537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4982-1F81-7144-9002-5323FF64D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C09CB8-2E4F-7A44-BE16-5DEA70626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45FC29-D5FA-6146-A3BD-CC2DCC54B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F0170-68E0-3740-B0FC-E2E2946114EA}"/>
              </a:ext>
            </a:extLst>
          </p:cNvPr>
          <p:cNvSpPr>
            <a:spLocks noGrp="1"/>
          </p:cNvSpPr>
          <p:nvPr>
            <p:ph type="dt" sz="half" idx="10"/>
          </p:nvPr>
        </p:nvSpPr>
        <p:spPr/>
        <p:txBody>
          <a:bodyPr/>
          <a:lstStyle/>
          <a:p>
            <a:fld id="{E164C876-2DEF-D54E-8C50-3E4E7776CF8E}" type="datetimeFigureOut">
              <a:rPr lang="en-US" smtClean="0"/>
              <a:t>4/6/2022</a:t>
            </a:fld>
            <a:endParaRPr lang="en-US"/>
          </a:p>
        </p:txBody>
      </p:sp>
      <p:sp>
        <p:nvSpPr>
          <p:cNvPr id="6" name="Footer Placeholder 5">
            <a:extLst>
              <a:ext uri="{FF2B5EF4-FFF2-40B4-BE49-F238E27FC236}">
                <a16:creationId xmlns:a16="http://schemas.microsoft.com/office/drawing/2014/main" id="{B3E2861C-7D84-974E-AC00-25815EC2B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1B5FF-FAD9-E145-93F9-1BF95060E8F8}"/>
              </a:ext>
            </a:extLst>
          </p:cNvPr>
          <p:cNvSpPr>
            <a:spLocks noGrp="1"/>
          </p:cNvSpPr>
          <p:nvPr>
            <p:ph type="sldNum" sz="quarter" idx="12"/>
          </p:nvPr>
        </p:nvSpPr>
        <p:spPr/>
        <p:txBody>
          <a:bodyPr/>
          <a:lstStyle/>
          <a:p>
            <a:fld id="{66E134F2-99B8-474E-B895-DAF13E3C7CD1}" type="slidenum">
              <a:rPr lang="en-US" smtClean="0"/>
              <a:t>‹#›</a:t>
            </a:fld>
            <a:endParaRPr lang="en-US"/>
          </a:p>
        </p:txBody>
      </p:sp>
    </p:spTree>
    <p:extLst>
      <p:ext uri="{BB962C8B-B14F-4D97-AF65-F5344CB8AC3E}">
        <p14:creationId xmlns:p14="http://schemas.microsoft.com/office/powerpoint/2010/main" val="124889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60233-C0CF-8A4E-B63A-75613B97E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268740-41FD-CD42-B63E-6003654CA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519B7-6C1C-1F45-8A12-E7BC85488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4C876-2DEF-D54E-8C50-3E4E7776CF8E}" type="datetimeFigureOut">
              <a:rPr lang="en-US" smtClean="0"/>
              <a:t>4/6/2022</a:t>
            </a:fld>
            <a:endParaRPr lang="en-US"/>
          </a:p>
        </p:txBody>
      </p:sp>
      <p:sp>
        <p:nvSpPr>
          <p:cNvPr id="5" name="Footer Placeholder 4">
            <a:extLst>
              <a:ext uri="{FF2B5EF4-FFF2-40B4-BE49-F238E27FC236}">
                <a16:creationId xmlns:a16="http://schemas.microsoft.com/office/drawing/2014/main" id="{755C4AED-5F4C-3B47-BF2A-5F14FE640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1184FD-7147-1749-A7A5-32E90CD60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134F2-99B8-474E-B895-DAF13E3C7CD1}" type="slidenum">
              <a:rPr lang="en-US" smtClean="0"/>
              <a:t>‹#›</a:t>
            </a:fld>
            <a:endParaRPr lang="en-US"/>
          </a:p>
        </p:txBody>
      </p:sp>
    </p:spTree>
    <p:extLst>
      <p:ext uri="{BB962C8B-B14F-4D97-AF65-F5344CB8AC3E}">
        <p14:creationId xmlns:p14="http://schemas.microsoft.com/office/powerpoint/2010/main" val="425683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9236"/>
          <a:stretch/>
        </p:blipFill>
        <p:spPr>
          <a:xfrm>
            <a:off x="2" y="1861329"/>
            <a:ext cx="5794129" cy="4653773"/>
          </a:xfrm>
          <a:prstGeom prst="rect">
            <a:avLst/>
          </a:prstGeom>
        </p:spPr>
      </p:pic>
      <p:sp>
        <p:nvSpPr>
          <p:cNvPr id="9" name="Rectangle 8">
            <a:extLst>
              <a:ext uri="{FF2B5EF4-FFF2-40B4-BE49-F238E27FC236}">
                <a16:creationId xmlns:a16="http://schemas.microsoft.com/office/drawing/2014/main" id="{0AE0EA78-A43F-DF40-BCEA-D1CC556B338C}"/>
              </a:ext>
            </a:extLst>
          </p:cNvPr>
          <p:cNvSpPr/>
          <p:nvPr/>
        </p:nvSpPr>
        <p:spPr>
          <a:xfrm>
            <a:off x="0" y="750836"/>
            <a:ext cx="12192000" cy="1404201"/>
          </a:xfrm>
          <a:prstGeom prst="rect">
            <a:avLst/>
          </a:prstGeom>
          <a:solidFill>
            <a:srgbClr val="007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14AFDFF-5985-344B-85C5-A6AC24341859}"/>
              </a:ext>
            </a:extLst>
          </p:cNvPr>
          <p:cNvPicPr>
            <a:picLocks noChangeAspect="1"/>
          </p:cNvPicPr>
          <p:nvPr/>
        </p:nvPicPr>
        <p:blipFill>
          <a:blip r:embed="rId4"/>
          <a:stretch>
            <a:fillRect/>
          </a:stretch>
        </p:blipFill>
        <p:spPr>
          <a:xfrm>
            <a:off x="416149" y="761988"/>
            <a:ext cx="10810705" cy="1125325"/>
          </a:xfrm>
          <a:prstGeom prst="rect">
            <a:avLst/>
          </a:prstGeom>
        </p:spPr>
      </p:pic>
      <p:sp>
        <p:nvSpPr>
          <p:cNvPr id="12" name="TextBox 11">
            <a:extLst>
              <a:ext uri="{FF2B5EF4-FFF2-40B4-BE49-F238E27FC236}">
                <a16:creationId xmlns:a16="http://schemas.microsoft.com/office/drawing/2014/main" id="{682DD522-48DD-1347-B2EC-B7B1014E409E}"/>
              </a:ext>
            </a:extLst>
          </p:cNvPr>
          <p:cNvSpPr txBox="1"/>
          <p:nvPr/>
        </p:nvSpPr>
        <p:spPr>
          <a:xfrm>
            <a:off x="1" y="1647913"/>
            <a:ext cx="12191999" cy="538609"/>
          </a:xfrm>
          <a:prstGeom prst="rect">
            <a:avLst/>
          </a:prstGeom>
          <a:noFill/>
        </p:spPr>
        <p:txBody>
          <a:bodyPr wrap="square" rtlCol="0">
            <a:spAutoFit/>
          </a:bodyPr>
          <a:lstStyle/>
          <a:p>
            <a:pPr algn="ctr"/>
            <a:r>
              <a:rPr lang="en-US" sz="2800" i="1" dirty="0">
                <a:solidFill>
                  <a:schemeClr val="bg1"/>
                </a:solidFill>
              </a:rPr>
              <a:t>Project Healing Waters can teach you!</a:t>
            </a:r>
          </a:p>
        </p:txBody>
      </p:sp>
      <p:pic>
        <p:nvPicPr>
          <p:cNvPr id="14" name="Picture 13">
            <a:extLst>
              <a:ext uri="{FF2B5EF4-FFF2-40B4-BE49-F238E27FC236}">
                <a16:creationId xmlns:a16="http://schemas.microsoft.com/office/drawing/2014/main" id="{954A9CF1-214D-1746-8B86-7EC1C7C88F99}"/>
              </a:ext>
            </a:extLst>
          </p:cNvPr>
          <p:cNvPicPr>
            <a:picLocks noChangeAspect="1"/>
          </p:cNvPicPr>
          <p:nvPr/>
        </p:nvPicPr>
        <p:blipFill>
          <a:blip r:embed="rId5"/>
          <a:stretch>
            <a:fillRect/>
          </a:stretch>
        </p:blipFill>
        <p:spPr>
          <a:xfrm>
            <a:off x="5995566" y="2260113"/>
            <a:ext cx="5938345" cy="416147"/>
          </a:xfrm>
          <a:prstGeom prst="rect">
            <a:avLst/>
          </a:prstGeom>
        </p:spPr>
      </p:pic>
      <p:sp>
        <p:nvSpPr>
          <p:cNvPr id="15" name="TextBox 14">
            <a:extLst>
              <a:ext uri="{FF2B5EF4-FFF2-40B4-BE49-F238E27FC236}">
                <a16:creationId xmlns:a16="http://schemas.microsoft.com/office/drawing/2014/main" id="{66394B5C-874B-EA4E-9520-600931FC042A}"/>
              </a:ext>
            </a:extLst>
          </p:cNvPr>
          <p:cNvSpPr txBox="1"/>
          <p:nvPr/>
        </p:nvSpPr>
        <p:spPr>
          <a:xfrm>
            <a:off x="5906812" y="2642805"/>
            <a:ext cx="6285187" cy="338554"/>
          </a:xfrm>
          <a:prstGeom prst="rect">
            <a:avLst/>
          </a:prstGeom>
          <a:noFill/>
        </p:spPr>
        <p:txBody>
          <a:bodyPr wrap="square" rtlCol="0">
            <a:spAutoFit/>
          </a:bodyPr>
          <a:lstStyle/>
          <a:p>
            <a:r>
              <a:rPr lang="en-US" sz="1600" dirty="0"/>
              <a:t>We are a national non-profit with programs throughout the U.S.</a:t>
            </a:r>
          </a:p>
        </p:txBody>
      </p:sp>
      <p:pic>
        <p:nvPicPr>
          <p:cNvPr id="17" name="Picture 16" descr="Icon&#10;&#10;Description automatically generated with medium confidence">
            <a:extLst>
              <a:ext uri="{FF2B5EF4-FFF2-40B4-BE49-F238E27FC236}">
                <a16:creationId xmlns:a16="http://schemas.microsoft.com/office/drawing/2014/main" id="{648073B5-936E-5B4E-A903-6A6FBF37C33D}"/>
              </a:ext>
            </a:extLst>
          </p:cNvPr>
          <p:cNvPicPr>
            <a:picLocks noChangeAspect="1"/>
          </p:cNvPicPr>
          <p:nvPr/>
        </p:nvPicPr>
        <p:blipFill>
          <a:blip r:embed="rId6"/>
          <a:stretch>
            <a:fillRect/>
          </a:stretch>
        </p:blipFill>
        <p:spPr>
          <a:xfrm>
            <a:off x="5995566" y="3111571"/>
            <a:ext cx="2140188" cy="416147"/>
          </a:xfrm>
          <a:prstGeom prst="rect">
            <a:avLst/>
          </a:prstGeom>
        </p:spPr>
      </p:pic>
      <p:sp>
        <p:nvSpPr>
          <p:cNvPr id="18" name="TextBox 17">
            <a:extLst>
              <a:ext uri="{FF2B5EF4-FFF2-40B4-BE49-F238E27FC236}">
                <a16:creationId xmlns:a16="http://schemas.microsoft.com/office/drawing/2014/main" id="{82A89F03-302A-E345-B840-26C7FD58671E}"/>
              </a:ext>
            </a:extLst>
          </p:cNvPr>
          <p:cNvSpPr txBox="1"/>
          <p:nvPr/>
        </p:nvSpPr>
        <p:spPr>
          <a:xfrm>
            <a:off x="5906811" y="3445691"/>
            <a:ext cx="6115853" cy="1077218"/>
          </a:xfrm>
          <a:prstGeom prst="rect">
            <a:avLst/>
          </a:prstGeom>
          <a:noFill/>
        </p:spPr>
        <p:txBody>
          <a:bodyPr wrap="square" rtlCol="0">
            <a:spAutoFit/>
          </a:bodyPr>
          <a:lstStyle/>
          <a:p>
            <a:r>
              <a:rPr lang="en-US" sz="1600" dirty="0"/>
              <a:t>We work with men and women with all types of disabilities. We teach regularly scheduled classes in fly fishing basics, fly casting, fly tying and rod building. We also offer fishing outings, both one-day and multi-day.  Everything is provided to all participants at no cost.</a:t>
            </a:r>
          </a:p>
        </p:txBody>
      </p:sp>
      <p:pic>
        <p:nvPicPr>
          <p:cNvPr id="20" name="Picture 19" descr="A picture containing text, tableware, dishware&#10;&#10;Description automatically generated">
            <a:extLst>
              <a:ext uri="{FF2B5EF4-FFF2-40B4-BE49-F238E27FC236}">
                <a16:creationId xmlns:a16="http://schemas.microsoft.com/office/drawing/2014/main" id="{947C860F-6566-9540-B37D-DA10B3773F18}"/>
              </a:ext>
            </a:extLst>
          </p:cNvPr>
          <p:cNvPicPr>
            <a:picLocks noChangeAspect="1"/>
          </p:cNvPicPr>
          <p:nvPr/>
        </p:nvPicPr>
        <p:blipFill>
          <a:blip r:embed="rId7"/>
          <a:stretch>
            <a:fillRect/>
          </a:stretch>
        </p:blipFill>
        <p:spPr>
          <a:xfrm>
            <a:off x="5974300" y="4616214"/>
            <a:ext cx="2178120" cy="423524"/>
          </a:xfrm>
          <a:prstGeom prst="rect">
            <a:avLst/>
          </a:prstGeom>
        </p:spPr>
      </p:pic>
      <p:sp>
        <p:nvSpPr>
          <p:cNvPr id="21" name="TextBox 20">
            <a:extLst>
              <a:ext uri="{FF2B5EF4-FFF2-40B4-BE49-F238E27FC236}">
                <a16:creationId xmlns:a16="http://schemas.microsoft.com/office/drawing/2014/main" id="{59198A04-3EDB-A147-A538-C59671BC6C76}"/>
              </a:ext>
            </a:extLst>
          </p:cNvPr>
          <p:cNvSpPr txBox="1"/>
          <p:nvPr/>
        </p:nvSpPr>
        <p:spPr>
          <a:xfrm>
            <a:off x="5906810" y="4994521"/>
            <a:ext cx="6115853" cy="584775"/>
          </a:xfrm>
          <a:prstGeom prst="rect">
            <a:avLst/>
          </a:prstGeom>
          <a:noFill/>
        </p:spPr>
        <p:txBody>
          <a:bodyPr wrap="square" rtlCol="0">
            <a:spAutoFit/>
          </a:bodyPr>
          <a:lstStyle/>
          <a:p>
            <a:r>
              <a:rPr lang="en-US" sz="1600" dirty="0"/>
              <a:t>If you are a disabled veteran or active duty you may be eligible. </a:t>
            </a:r>
          </a:p>
          <a:p>
            <a:r>
              <a:rPr lang="en-US" sz="1600" dirty="0"/>
              <a:t>Contact us below:</a:t>
            </a:r>
          </a:p>
        </p:txBody>
      </p:sp>
      <p:sp>
        <p:nvSpPr>
          <p:cNvPr id="22" name="TextBox 21">
            <a:extLst>
              <a:ext uri="{FF2B5EF4-FFF2-40B4-BE49-F238E27FC236}">
                <a16:creationId xmlns:a16="http://schemas.microsoft.com/office/drawing/2014/main" id="{291C8B59-CDAA-3C46-955C-1794C900FFEF}"/>
              </a:ext>
            </a:extLst>
          </p:cNvPr>
          <p:cNvSpPr txBox="1"/>
          <p:nvPr/>
        </p:nvSpPr>
        <p:spPr>
          <a:xfrm>
            <a:off x="6034405" y="5546351"/>
            <a:ext cx="6115853" cy="877163"/>
          </a:xfrm>
          <a:prstGeom prst="rect">
            <a:avLst/>
          </a:prstGeom>
          <a:noFill/>
        </p:spPr>
        <p:txBody>
          <a:bodyPr wrap="square" rtlCol="0">
            <a:spAutoFit/>
          </a:bodyPr>
          <a:lstStyle/>
          <a:p>
            <a:r>
              <a:rPr lang="en-US" sz="1700" b="1" dirty="0"/>
              <a:t>[NAME]</a:t>
            </a:r>
          </a:p>
          <a:p>
            <a:r>
              <a:rPr lang="en-US" sz="1700" b="1" dirty="0"/>
              <a:t>[EMAIL]</a:t>
            </a:r>
          </a:p>
          <a:p>
            <a:r>
              <a:rPr lang="en-US" sz="1700" b="1" dirty="0"/>
              <a:t>[PHONE NUMBER]</a:t>
            </a:r>
          </a:p>
        </p:txBody>
      </p:sp>
      <p:sp>
        <p:nvSpPr>
          <p:cNvPr id="23" name="Rectangle 22">
            <a:extLst>
              <a:ext uri="{FF2B5EF4-FFF2-40B4-BE49-F238E27FC236}">
                <a16:creationId xmlns:a16="http://schemas.microsoft.com/office/drawing/2014/main" id="{ED366125-AEC8-DD45-8146-8765DA55519A}"/>
              </a:ext>
            </a:extLst>
          </p:cNvPr>
          <p:cNvSpPr/>
          <p:nvPr/>
        </p:nvSpPr>
        <p:spPr>
          <a:xfrm>
            <a:off x="-1" y="6467866"/>
            <a:ext cx="12192000" cy="390134"/>
          </a:xfrm>
          <a:prstGeom prst="rect">
            <a:avLst/>
          </a:prstGeom>
          <a:solidFill>
            <a:srgbClr val="00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D11CE4E-1253-1A4F-B8EC-651723096153}"/>
              </a:ext>
            </a:extLst>
          </p:cNvPr>
          <p:cNvPicPr>
            <a:picLocks noChangeAspect="1"/>
          </p:cNvPicPr>
          <p:nvPr/>
        </p:nvPicPr>
        <p:blipFill>
          <a:blip r:embed="rId8"/>
          <a:stretch>
            <a:fillRect/>
          </a:stretch>
        </p:blipFill>
        <p:spPr>
          <a:xfrm>
            <a:off x="4301863" y="6498021"/>
            <a:ext cx="3041735" cy="313120"/>
          </a:xfrm>
          <a:prstGeom prst="rect">
            <a:avLst/>
          </a:prstGeom>
        </p:spPr>
      </p:pic>
      <p:pic>
        <p:nvPicPr>
          <p:cNvPr id="6" name="Picture 5" descr="A screenshot of a video game&#10;&#10;Description automatically generated with medium confidence">
            <a:extLst>
              <a:ext uri="{FF2B5EF4-FFF2-40B4-BE49-F238E27FC236}">
                <a16:creationId xmlns:a16="http://schemas.microsoft.com/office/drawing/2014/main" id="{85C48598-28B2-5444-B236-67DCD5188C21}"/>
              </a:ext>
            </a:extLst>
          </p:cNvPr>
          <p:cNvPicPr>
            <a:picLocks noChangeAspect="1"/>
          </p:cNvPicPr>
          <p:nvPr/>
        </p:nvPicPr>
        <p:blipFill>
          <a:blip r:embed="rId9"/>
          <a:stretch>
            <a:fillRect/>
          </a:stretch>
        </p:blipFill>
        <p:spPr>
          <a:xfrm>
            <a:off x="4365506" y="36215"/>
            <a:ext cx="2904226" cy="679628"/>
          </a:xfrm>
          <a:prstGeom prst="rect">
            <a:avLst/>
          </a:prstGeom>
        </p:spPr>
      </p:pic>
    </p:spTree>
    <p:extLst>
      <p:ext uri="{BB962C8B-B14F-4D97-AF65-F5344CB8AC3E}">
        <p14:creationId xmlns:p14="http://schemas.microsoft.com/office/powerpoint/2010/main" val="1554555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89</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Benincasa</dc:creator>
  <cp:lastModifiedBy>Chelsea Benincasa</cp:lastModifiedBy>
  <cp:revision>5</cp:revision>
  <dcterms:created xsi:type="dcterms:W3CDTF">2022-01-06T16:25:23Z</dcterms:created>
  <dcterms:modified xsi:type="dcterms:W3CDTF">2022-04-06T19:43:51Z</dcterms:modified>
</cp:coreProperties>
</file>