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3122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im Nightshade" panose="03020506000000020000" pitchFamily="66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19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3963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3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266700" y="6019800"/>
            <a:ext cx="8610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2514600" y="2209800"/>
            <a:ext cx="33810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www.projecthealingwaters.org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[Insert local pictures]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39"/>
          </a:scheme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 l="-360" t="23329" r="1079" b="1560"/>
          <a:stretch/>
        </p:blipFill>
        <p:spPr>
          <a:xfrm>
            <a:off x="-61993" y="-10510"/>
            <a:ext cx="9205993" cy="688947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>
            <a:spLocks noGrp="1"/>
          </p:cNvSpPr>
          <p:nvPr>
            <p:ph type="ctrTitle"/>
          </p:nvPr>
        </p:nvSpPr>
        <p:spPr>
          <a:xfrm>
            <a:off x="0" y="-10510"/>
            <a:ext cx="9144000" cy="1470000"/>
          </a:xfrm>
          <a:prstGeom prst="rect">
            <a:avLst/>
          </a:prstGeom>
          <a:solidFill>
            <a:srgbClr val="00764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>
                <a:solidFill>
                  <a:schemeClr val="lt1"/>
                </a:solidFill>
              </a:rPr>
              <a:t>[program name]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85" name="Google Shape;185;p24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7899" y="6458430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778150" y="1971275"/>
            <a:ext cx="5976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419986" y="1971275"/>
            <a:ext cx="6334164" cy="405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[local information]</a:t>
            </a: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[local testimonial]</a:t>
            </a: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-10633" y="6181763"/>
            <a:ext cx="9144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Healing Those Who Serve</a:t>
            </a:r>
            <a:endParaRPr sz="2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[Insert local pictures]</a:t>
            </a: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39"/>
          </a:schemeClr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 t="12666" b="12742"/>
          <a:stretch/>
        </p:blipFill>
        <p:spPr>
          <a:xfrm>
            <a:off x="0" y="18494"/>
            <a:ext cx="9169400" cy="68395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>
            <a:spLocks noGrp="1"/>
          </p:cNvSpPr>
          <p:nvPr>
            <p:ph type="ctrTitle"/>
          </p:nvPr>
        </p:nvSpPr>
        <p:spPr>
          <a:xfrm>
            <a:off x="0" y="18494"/>
            <a:ext cx="9144000" cy="1470000"/>
          </a:xfrm>
          <a:prstGeom prst="rect">
            <a:avLst/>
          </a:prstGeom>
          <a:solidFill>
            <a:srgbClr val="007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>
                <a:solidFill>
                  <a:schemeClr val="lt1"/>
                </a:solidFill>
              </a:rPr>
              <a:t>[program name]</a:t>
            </a: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1"/>
          </p:nvPr>
        </p:nvSpPr>
        <p:spPr>
          <a:xfrm>
            <a:off x="1977000" y="2799950"/>
            <a:ext cx="5190000" cy="28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sz="2400" b="1" u="sng">
                <a:solidFill>
                  <a:srgbClr val="000000"/>
                </a:solidFill>
              </a:rPr>
              <a:t> 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04" name="Google Shape;204;p26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798" y="6458430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778150" y="1971275"/>
            <a:ext cx="5976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361335" y="1854306"/>
            <a:ext cx="7868265" cy="415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[additional local information]</a:t>
            </a: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0" y="6144507"/>
            <a:ext cx="9144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Healing Those Who Serve</a:t>
            </a:r>
            <a:endParaRPr sz="2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7647"/>
          </a:schemeClr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>
            <a:spLocks noGrp="1"/>
          </p:cNvSpPr>
          <p:nvPr>
            <p:ph type="ctrTitle"/>
          </p:nvPr>
        </p:nvSpPr>
        <p:spPr>
          <a:xfrm>
            <a:off x="0" y="3247697"/>
            <a:ext cx="9143999" cy="1470000"/>
          </a:xfrm>
          <a:prstGeom prst="rect">
            <a:avLst/>
          </a:prstGeom>
          <a:solidFill>
            <a:srgbClr val="00764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FFFF"/>
                </a:solidFill>
              </a:rPr>
              <a:t>Our Work Continues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381000" y="1752600"/>
            <a:ext cx="4953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16" name="Google Shape;216;p27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410" y="6442899"/>
            <a:ext cx="1487487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/>
        </p:nvSpPr>
        <p:spPr>
          <a:xfrm>
            <a:off x="266700" y="6019800"/>
            <a:ext cx="8610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2514600" y="2209800"/>
            <a:ext cx="33810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www.projecthealingwaters.org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9" descr="_MJR82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1756350" y="2709200"/>
            <a:ext cx="5623200" cy="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www.projecthealingwaters.org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2057400" y="1828800"/>
            <a:ext cx="5181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9"/>
          <p:cNvSpPr txBox="1">
            <a:spLocks noGrp="1"/>
          </p:cNvSpPr>
          <p:nvPr>
            <p:ph type="sldNum" idx="12"/>
          </p:nvPr>
        </p:nvSpPr>
        <p:spPr>
          <a:xfrm>
            <a:off x="8458200" y="6245225"/>
            <a:ext cx="228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</a:rPr>
              <a:t>16</a:t>
            </a:fld>
            <a:endParaRPr sz="800">
              <a:solidFill>
                <a:srgbClr val="FFFFFF"/>
              </a:solidFill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6350" y="476850"/>
            <a:ext cx="5623349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1756350" y="3664743"/>
            <a:ext cx="56232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[insert contact information] </a:t>
            </a:r>
            <a:endParaRPr sz="22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7647"/>
          </a:scheme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266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0" y="16702"/>
            <a:ext cx="9144000" cy="1470025"/>
          </a:xfrm>
          <a:prstGeom prst="rect">
            <a:avLst/>
          </a:prstGeom>
          <a:solidFill>
            <a:srgbClr val="00764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dirty="0">
                <a:solidFill>
                  <a:schemeClr val="lt1"/>
                </a:solidFill>
              </a:rPr>
              <a:t>Mission</a:t>
            </a: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317938" y="2362200"/>
            <a:ext cx="4953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Dedicated to the physical and emotional rehabilitation of disabled active military service personnel and veterans through fly fishing, fly tying, education and outings.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endParaRPr sz="2600"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06" name="Google Shape;106;p15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4900" y="6463975"/>
            <a:ext cx="1487487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7647"/>
          </a:schemeClr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0" y="5580"/>
            <a:ext cx="9144000" cy="1470025"/>
          </a:xfrm>
          <a:prstGeom prst="rect">
            <a:avLst/>
          </a:prstGeom>
          <a:solidFill>
            <a:srgbClr val="00764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>
                <a:solidFill>
                  <a:schemeClr val="lt1"/>
                </a:solidFill>
              </a:rPr>
              <a:t>Program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685800" y="1773350"/>
            <a:ext cx="4953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800" b="1">
                <a:solidFill>
                  <a:srgbClr val="000000"/>
                </a:solidFill>
                <a:highlight>
                  <a:srgbClr val="D9D9D9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000000"/>
              </a:solidFill>
              <a:highlight>
                <a:srgbClr val="D9D9D9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/>
              <a:t>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endParaRPr sz="2600"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15" name="Google Shape;115;p16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410" y="6442898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685800" y="1846775"/>
            <a:ext cx="7772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continuum of care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Fly Fishing education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Fly Tying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Fly Rod Building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Outings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7647"/>
          </a:schemeClr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l="14300" r="14301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00764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>
                <a:solidFill>
                  <a:schemeClr val="lt1"/>
                </a:solidFill>
              </a:rPr>
              <a:t>Partners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1"/>
          </p:nvPr>
        </p:nvSpPr>
        <p:spPr>
          <a:xfrm>
            <a:off x="338959" y="1977388"/>
            <a:ext cx="6639000" cy="4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>
                <a:solidFill>
                  <a:schemeClr val="lt1"/>
                </a:solidFill>
              </a:rPr>
              <a:t>U.S. Department of Veteran Affairs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>
                <a:solidFill>
                  <a:schemeClr val="lt1"/>
                </a:solidFill>
              </a:rPr>
              <a:t>Fly Fishers International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>
                <a:solidFill>
                  <a:schemeClr val="lt1"/>
                </a:solidFill>
              </a:rPr>
              <a:t>Trout Unlimited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>
                <a:solidFill>
                  <a:schemeClr val="lt1"/>
                </a:solidFill>
              </a:rPr>
              <a:t>Independent Clubs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>
                <a:solidFill>
                  <a:schemeClr val="lt1"/>
                </a:solidFill>
              </a:rPr>
              <a:t>Fly Shops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>
                <a:solidFill>
                  <a:schemeClr val="lt1"/>
                </a:solidFill>
              </a:rPr>
              <a:t>Communities throughout the U.S.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endParaRPr sz="2600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25" name="Google Shape;125;p17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1413" y="6432388"/>
            <a:ext cx="1487487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8" descr="Disabled Veterans Help Each Other Heal Through Fly Fish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4288"/>
            <a:ext cx="9144000" cy="516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7647"/>
          </a:schemeClr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5440" y="1966837"/>
            <a:ext cx="6153124" cy="41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007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>
                <a:solidFill>
                  <a:schemeClr val="lt1"/>
                </a:solidFill>
              </a:rPr>
              <a:t>Locations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1819675" y="1918625"/>
            <a:ext cx="3634200" cy="1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sz="2400" b="1" u="sng">
                <a:solidFill>
                  <a:srgbClr val="000000"/>
                </a:solidFill>
              </a:rPr>
              <a:t> 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40" name="Google Shape;140;p19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1697" y="6469063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778150" y="1971275"/>
            <a:ext cx="5976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85800" y="1738650"/>
            <a:ext cx="7772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48 STATES        200+ PROGRAMS</a:t>
            </a:r>
            <a:endParaRPr sz="3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0" y="5968750"/>
            <a:ext cx="9144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volunteers are teaching classes on an on-going, long term basis.  </a:t>
            </a:r>
            <a:endParaRPr sz="2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much more than a one day fishing trip</a:t>
            </a:r>
            <a:endParaRPr sz="21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[Insert local pictures]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39"/>
          </a:schemeClr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l="6414" t="937" r="12559" b="8154"/>
          <a:stretch/>
        </p:blipFill>
        <p:spPr>
          <a:xfrm>
            <a:off x="0" y="0"/>
            <a:ext cx="9144000" cy="687902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1" y="-13036"/>
            <a:ext cx="9144000" cy="6871036"/>
          </a:xfrm>
          <a:prstGeom prst="rect">
            <a:avLst/>
          </a:prstGeom>
          <a:solidFill>
            <a:schemeClr val="dk1">
              <a:alpha val="2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ctrTitle"/>
          </p:nvPr>
        </p:nvSpPr>
        <p:spPr>
          <a:xfrm>
            <a:off x="0" y="-13036"/>
            <a:ext cx="9144000" cy="1470000"/>
          </a:xfrm>
          <a:prstGeom prst="rect">
            <a:avLst/>
          </a:prstGeom>
          <a:solidFill>
            <a:srgbClr val="00764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>
                <a:solidFill>
                  <a:schemeClr val="lt1"/>
                </a:solidFill>
              </a:rPr>
              <a:t>[program name]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"/>
          </p:nvPr>
        </p:nvSpPr>
        <p:spPr>
          <a:xfrm>
            <a:off x="1819675" y="1918625"/>
            <a:ext cx="3634200" cy="1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sz="2400" b="1" u="sng">
                <a:solidFill>
                  <a:srgbClr val="000000"/>
                </a:solidFill>
              </a:rPr>
              <a:t> 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68" name="Google Shape;168;p22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8637" y="6469063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778150" y="1971275"/>
            <a:ext cx="5976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593450" y="1844721"/>
            <a:ext cx="7772400" cy="403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[activities]</a:t>
            </a: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[location]</a:t>
            </a: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[meeting time(s)]</a:t>
            </a: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[contact info]</a:t>
            </a:r>
            <a:endParaRPr sz="3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0" y="5945283"/>
            <a:ext cx="9144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volunteers are teaching classes on an on-going, long term basis.  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much more than a one day fishing trip.</a:t>
            </a:r>
            <a:endParaRPr sz="21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Macintosh PowerPoint</Application>
  <PresentationFormat>On-screen Show (4:3)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Jim Nightshade</vt:lpstr>
      <vt:lpstr>Verdana</vt:lpstr>
      <vt:lpstr>Default Design</vt:lpstr>
      <vt:lpstr>PowerPoint Presentation</vt:lpstr>
      <vt:lpstr>Mission</vt:lpstr>
      <vt:lpstr>Program</vt:lpstr>
      <vt:lpstr>Partners</vt:lpstr>
      <vt:lpstr>PowerPoint Presentation</vt:lpstr>
      <vt:lpstr>Locations</vt:lpstr>
      <vt:lpstr>PowerPoint Presentation</vt:lpstr>
      <vt:lpstr>[Insert local pictures]</vt:lpstr>
      <vt:lpstr>[program name]</vt:lpstr>
      <vt:lpstr>[Insert local pictures]</vt:lpstr>
      <vt:lpstr>[program name]</vt:lpstr>
      <vt:lpstr>[Insert local pictures]</vt:lpstr>
      <vt:lpstr>[program name]</vt:lpstr>
      <vt:lpstr>Our Work Continues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Chelsea Benson</cp:lastModifiedBy>
  <cp:revision>1</cp:revision>
  <dcterms:modified xsi:type="dcterms:W3CDTF">2022-05-06T21:58:56Z</dcterms:modified>
</cp:coreProperties>
</file>